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AA3394-BB26-4873-A1DE-070E977E6B0C}" v="7" dt="2023-03-03T10:11:54.4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D5AA3394-BB26-4873-A1DE-070E977E6B0C}"/>
    <pc:docChg chg="custSel addSld modSld">
      <pc:chgData name="Fluitsma, D.W.P.M. (Daniel)" userId="aab17d33-b89b-4526-b7c1-165dab8f619f" providerId="ADAL" clId="{D5AA3394-BB26-4873-A1DE-070E977E6B0C}" dt="2023-03-03T10:15:51.727" v="5480" actId="20577"/>
      <pc:docMkLst>
        <pc:docMk/>
      </pc:docMkLst>
      <pc:sldChg chg="modSp mod">
        <pc:chgData name="Fluitsma, D.W.P.M. (Daniel)" userId="aab17d33-b89b-4526-b7c1-165dab8f619f" providerId="ADAL" clId="{D5AA3394-BB26-4873-A1DE-070E977E6B0C}" dt="2023-03-03T09:42:25.260" v="220" actId="20577"/>
        <pc:sldMkLst>
          <pc:docMk/>
          <pc:sldMk cId="1966045269" sldId="256"/>
        </pc:sldMkLst>
        <pc:spChg chg="mod">
          <ac:chgData name="Fluitsma, D.W.P.M. (Daniel)" userId="aab17d33-b89b-4526-b7c1-165dab8f619f" providerId="ADAL" clId="{D5AA3394-BB26-4873-A1DE-070E977E6B0C}" dt="2023-03-03T09:42:25.260" v="220" actId="20577"/>
          <ac:spMkLst>
            <pc:docMk/>
            <pc:sldMk cId="1966045269" sldId="256"/>
            <ac:spMk id="5" creationId="{570FCBF4-5F98-D993-DCFC-38AD1F0EA9CF}"/>
          </ac:spMkLst>
        </pc:spChg>
      </pc:sldChg>
      <pc:sldChg chg="modSp mod">
        <pc:chgData name="Fluitsma, D.W.P.M. (Daniel)" userId="aab17d33-b89b-4526-b7c1-165dab8f619f" providerId="ADAL" clId="{D5AA3394-BB26-4873-A1DE-070E977E6B0C}" dt="2023-03-03T10:09:33.893" v="4370" actId="20577"/>
        <pc:sldMkLst>
          <pc:docMk/>
          <pc:sldMk cId="118277932" sldId="257"/>
        </pc:sldMkLst>
        <pc:spChg chg="mod">
          <ac:chgData name="Fluitsma, D.W.P.M. (Daniel)" userId="aab17d33-b89b-4526-b7c1-165dab8f619f" providerId="ADAL" clId="{D5AA3394-BB26-4873-A1DE-070E977E6B0C}" dt="2023-03-03T10:09:33.893" v="4370" actId="20577"/>
          <ac:spMkLst>
            <pc:docMk/>
            <pc:sldMk cId="118277932" sldId="257"/>
            <ac:spMk id="2" creationId="{29CA6D5C-FFF3-0B7C-9C3E-D1D05581A602}"/>
          </ac:spMkLst>
        </pc:spChg>
        <pc:spChg chg="mod">
          <ac:chgData name="Fluitsma, D.W.P.M. (Daniel)" userId="aab17d33-b89b-4526-b7c1-165dab8f619f" providerId="ADAL" clId="{D5AA3394-BB26-4873-A1DE-070E977E6B0C}" dt="2023-03-03T09:49:12.133" v="1106" actId="20577"/>
          <ac:spMkLst>
            <pc:docMk/>
            <pc:sldMk cId="118277932" sldId="257"/>
            <ac:spMk id="3" creationId="{60BAA158-C3F9-4958-30B3-F55DC901FF8D}"/>
          </ac:spMkLst>
        </pc:spChg>
      </pc:sldChg>
      <pc:sldChg chg="modSp mod">
        <pc:chgData name="Fluitsma, D.W.P.M. (Daniel)" userId="aab17d33-b89b-4526-b7c1-165dab8f619f" providerId="ADAL" clId="{D5AA3394-BB26-4873-A1DE-070E977E6B0C}" dt="2023-03-03T09:52:19.231" v="1597" actId="20577"/>
        <pc:sldMkLst>
          <pc:docMk/>
          <pc:sldMk cId="4159086145" sldId="258"/>
        </pc:sldMkLst>
        <pc:spChg chg="mod">
          <ac:chgData name="Fluitsma, D.W.P.M. (Daniel)" userId="aab17d33-b89b-4526-b7c1-165dab8f619f" providerId="ADAL" clId="{D5AA3394-BB26-4873-A1DE-070E977E6B0C}" dt="2023-03-03T09:49:38.598" v="1166" actId="20577"/>
          <ac:spMkLst>
            <pc:docMk/>
            <pc:sldMk cId="4159086145" sldId="258"/>
            <ac:spMk id="2" creationId="{A6BA6C4B-3C43-0ED6-3527-81C9FF7F5F0C}"/>
          </ac:spMkLst>
        </pc:spChg>
        <pc:spChg chg="mod">
          <ac:chgData name="Fluitsma, D.W.P.M. (Daniel)" userId="aab17d33-b89b-4526-b7c1-165dab8f619f" providerId="ADAL" clId="{D5AA3394-BB26-4873-A1DE-070E977E6B0C}" dt="2023-03-03T09:52:19.231" v="1597" actId="20577"/>
          <ac:spMkLst>
            <pc:docMk/>
            <pc:sldMk cId="4159086145" sldId="258"/>
            <ac:spMk id="3" creationId="{D4829454-0B9E-3563-DE9B-F433535A5E16}"/>
          </ac:spMkLst>
        </pc:spChg>
      </pc:sldChg>
      <pc:sldChg chg="modSp mod">
        <pc:chgData name="Fluitsma, D.W.P.M. (Daniel)" userId="aab17d33-b89b-4526-b7c1-165dab8f619f" providerId="ADAL" clId="{D5AA3394-BB26-4873-A1DE-070E977E6B0C}" dt="2023-03-03T09:55:42.591" v="2330" actId="20577"/>
        <pc:sldMkLst>
          <pc:docMk/>
          <pc:sldMk cId="3601620038" sldId="259"/>
        </pc:sldMkLst>
        <pc:spChg chg="mod">
          <ac:chgData name="Fluitsma, D.W.P.M. (Daniel)" userId="aab17d33-b89b-4526-b7c1-165dab8f619f" providerId="ADAL" clId="{D5AA3394-BB26-4873-A1DE-070E977E6B0C}" dt="2023-03-03T09:52:35.203" v="1659" actId="20577"/>
          <ac:spMkLst>
            <pc:docMk/>
            <pc:sldMk cId="3601620038" sldId="259"/>
            <ac:spMk id="2" creationId="{6BFD6AFB-8DC5-D037-37C3-3371C1E75ACD}"/>
          </ac:spMkLst>
        </pc:spChg>
        <pc:spChg chg="mod">
          <ac:chgData name="Fluitsma, D.W.P.M. (Daniel)" userId="aab17d33-b89b-4526-b7c1-165dab8f619f" providerId="ADAL" clId="{D5AA3394-BB26-4873-A1DE-070E977E6B0C}" dt="2023-03-03T09:55:42.591" v="2330" actId="20577"/>
          <ac:spMkLst>
            <pc:docMk/>
            <pc:sldMk cId="3601620038" sldId="259"/>
            <ac:spMk id="3" creationId="{802FB5B3-9837-8F80-B728-B89AC1B02F61}"/>
          </ac:spMkLst>
        </pc:spChg>
      </pc:sldChg>
      <pc:sldChg chg="modSp new mod">
        <pc:chgData name="Fluitsma, D.W.P.M. (Daniel)" userId="aab17d33-b89b-4526-b7c1-165dab8f619f" providerId="ADAL" clId="{D5AA3394-BB26-4873-A1DE-070E977E6B0C}" dt="2023-03-03T09:59:06.689" v="2776" actId="20577"/>
        <pc:sldMkLst>
          <pc:docMk/>
          <pc:sldMk cId="2976137769" sldId="260"/>
        </pc:sldMkLst>
        <pc:spChg chg="mod">
          <ac:chgData name="Fluitsma, D.W.P.M. (Daniel)" userId="aab17d33-b89b-4526-b7c1-165dab8f619f" providerId="ADAL" clId="{D5AA3394-BB26-4873-A1DE-070E977E6B0C}" dt="2023-03-03T09:56:23.831" v="2367" actId="20577"/>
          <ac:spMkLst>
            <pc:docMk/>
            <pc:sldMk cId="2976137769" sldId="260"/>
            <ac:spMk id="2" creationId="{E639E0B4-9020-8EC2-B682-AE2ACC46EBD2}"/>
          </ac:spMkLst>
        </pc:spChg>
        <pc:spChg chg="mod">
          <ac:chgData name="Fluitsma, D.W.P.M. (Daniel)" userId="aab17d33-b89b-4526-b7c1-165dab8f619f" providerId="ADAL" clId="{D5AA3394-BB26-4873-A1DE-070E977E6B0C}" dt="2023-03-03T09:59:06.689" v="2776" actId="20577"/>
          <ac:spMkLst>
            <pc:docMk/>
            <pc:sldMk cId="2976137769" sldId="260"/>
            <ac:spMk id="3" creationId="{3369204B-B708-A721-177F-55A254ABBFC1}"/>
          </ac:spMkLst>
        </pc:spChg>
      </pc:sldChg>
      <pc:sldChg chg="modSp new mod">
        <pc:chgData name="Fluitsma, D.W.P.M. (Daniel)" userId="aab17d33-b89b-4526-b7c1-165dab8f619f" providerId="ADAL" clId="{D5AA3394-BB26-4873-A1DE-070E977E6B0C}" dt="2023-03-03T10:07:31.243" v="4026" actId="5793"/>
        <pc:sldMkLst>
          <pc:docMk/>
          <pc:sldMk cId="3699441465" sldId="261"/>
        </pc:sldMkLst>
        <pc:spChg chg="mod">
          <ac:chgData name="Fluitsma, D.W.P.M. (Daniel)" userId="aab17d33-b89b-4526-b7c1-165dab8f619f" providerId="ADAL" clId="{D5AA3394-BB26-4873-A1DE-070E977E6B0C}" dt="2023-03-03T09:59:28.473" v="2786" actId="20577"/>
          <ac:spMkLst>
            <pc:docMk/>
            <pc:sldMk cId="3699441465" sldId="261"/>
            <ac:spMk id="2" creationId="{80D0169E-9830-C562-BDFC-3746D9FB104D}"/>
          </ac:spMkLst>
        </pc:spChg>
        <pc:spChg chg="mod">
          <ac:chgData name="Fluitsma, D.W.P.M. (Daniel)" userId="aab17d33-b89b-4526-b7c1-165dab8f619f" providerId="ADAL" clId="{D5AA3394-BB26-4873-A1DE-070E977E6B0C}" dt="2023-03-03T10:07:31.243" v="4026" actId="5793"/>
          <ac:spMkLst>
            <pc:docMk/>
            <pc:sldMk cId="3699441465" sldId="261"/>
            <ac:spMk id="3" creationId="{88C6C342-F922-3724-7C4E-4A5D0470BBCD}"/>
          </ac:spMkLst>
        </pc:spChg>
      </pc:sldChg>
      <pc:sldChg chg="modSp new mod">
        <pc:chgData name="Fluitsma, D.W.P.M. (Daniel)" userId="aab17d33-b89b-4526-b7c1-165dab8f619f" providerId="ADAL" clId="{D5AA3394-BB26-4873-A1DE-070E977E6B0C}" dt="2023-03-03T10:06:36.654" v="3918" actId="20577"/>
        <pc:sldMkLst>
          <pc:docMk/>
          <pc:sldMk cId="1361873844" sldId="262"/>
        </pc:sldMkLst>
        <pc:spChg chg="mod">
          <ac:chgData name="Fluitsma, D.W.P.M. (Daniel)" userId="aab17d33-b89b-4526-b7c1-165dab8f619f" providerId="ADAL" clId="{D5AA3394-BB26-4873-A1DE-070E977E6B0C}" dt="2023-03-03T10:04:06.814" v="3562" actId="27636"/>
          <ac:spMkLst>
            <pc:docMk/>
            <pc:sldMk cId="1361873844" sldId="262"/>
            <ac:spMk id="2" creationId="{3542D18B-9FE7-E63D-BD27-47FA290958EF}"/>
          </ac:spMkLst>
        </pc:spChg>
        <pc:spChg chg="mod">
          <ac:chgData name="Fluitsma, D.W.P.M. (Daniel)" userId="aab17d33-b89b-4526-b7c1-165dab8f619f" providerId="ADAL" clId="{D5AA3394-BB26-4873-A1DE-070E977E6B0C}" dt="2023-03-03T10:06:36.654" v="3918" actId="20577"/>
          <ac:spMkLst>
            <pc:docMk/>
            <pc:sldMk cId="1361873844" sldId="262"/>
            <ac:spMk id="3" creationId="{C378C5CE-40D7-A3DA-EDA9-AAC6BFE45567}"/>
          </ac:spMkLst>
        </pc:spChg>
      </pc:sldChg>
      <pc:sldChg chg="modSp new mod">
        <pc:chgData name="Fluitsma, D.W.P.M. (Daniel)" userId="aab17d33-b89b-4526-b7c1-165dab8f619f" providerId="ADAL" clId="{D5AA3394-BB26-4873-A1DE-070E977E6B0C}" dt="2023-03-03T10:09:03.693" v="4361" actId="20577"/>
        <pc:sldMkLst>
          <pc:docMk/>
          <pc:sldMk cId="2912502637" sldId="263"/>
        </pc:sldMkLst>
        <pc:spChg chg="mod">
          <ac:chgData name="Fluitsma, D.W.P.M. (Daniel)" userId="aab17d33-b89b-4526-b7c1-165dab8f619f" providerId="ADAL" clId="{D5AA3394-BB26-4873-A1DE-070E977E6B0C}" dt="2023-03-03T10:06:55.847" v="3922" actId="27636"/>
          <ac:spMkLst>
            <pc:docMk/>
            <pc:sldMk cId="2912502637" sldId="263"/>
            <ac:spMk id="2" creationId="{1E8BCF5B-B3A9-DA63-0909-B14F907A6ED2}"/>
          </ac:spMkLst>
        </pc:spChg>
        <pc:spChg chg="mod">
          <ac:chgData name="Fluitsma, D.W.P.M. (Daniel)" userId="aab17d33-b89b-4526-b7c1-165dab8f619f" providerId="ADAL" clId="{D5AA3394-BB26-4873-A1DE-070E977E6B0C}" dt="2023-03-03T10:09:03.693" v="4361" actId="20577"/>
          <ac:spMkLst>
            <pc:docMk/>
            <pc:sldMk cId="2912502637" sldId="263"/>
            <ac:spMk id="3" creationId="{477759F2-1B88-6CB9-2946-78A5A74B5989}"/>
          </ac:spMkLst>
        </pc:spChg>
      </pc:sldChg>
      <pc:sldChg chg="modSp new mod">
        <pc:chgData name="Fluitsma, D.W.P.M. (Daniel)" userId="aab17d33-b89b-4526-b7c1-165dab8f619f" providerId="ADAL" clId="{D5AA3394-BB26-4873-A1DE-070E977E6B0C}" dt="2023-03-03T10:12:14.052" v="4744" actId="20577"/>
        <pc:sldMkLst>
          <pc:docMk/>
          <pc:sldMk cId="361284433" sldId="264"/>
        </pc:sldMkLst>
        <pc:spChg chg="mod">
          <ac:chgData name="Fluitsma, D.W.P.M. (Daniel)" userId="aab17d33-b89b-4526-b7c1-165dab8f619f" providerId="ADAL" clId="{D5AA3394-BB26-4873-A1DE-070E977E6B0C}" dt="2023-03-03T10:09:27.840" v="4367" actId="20577"/>
          <ac:spMkLst>
            <pc:docMk/>
            <pc:sldMk cId="361284433" sldId="264"/>
            <ac:spMk id="2" creationId="{225962C8-1000-605D-8A15-81335A2C4AA7}"/>
          </ac:spMkLst>
        </pc:spChg>
        <pc:spChg chg="mod">
          <ac:chgData name="Fluitsma, D.W.P.M. (Daniel)" userId="aab17d33-b89b-4526-b7c1-165dab8f619f" providerId="ADAL" clId="{D5AA3394-BB26-4873-A1DE-070E977E6B0C}" dt="2023-03-03T10:12:14.052" v="4744" actId="20577"/>
          <ac:spMkLst>
            <pc:docMk/>
            <pc:sldMk cId="361284433" sldId="264"/>
            <ac:spMk id="3" creationId="{58736EF0-6AE3-9FED-2F6D-50DCC062F468}"/>
          </ac:spMkLst>
        </pc:spChg>
      </pc:sldChg>
      <pc:sldChg chg="modSp new mod">
        <pc:chgData name="Fluitsma, D.W.P.M. (Daniel)" userId="aab17d33-b89b-4526-b7c1-165dab8f619f" providerId="ADAL" clId="{D5AA3394-BB26-4873-A1DE-070E977E6B0C}" dt="2023-03-03T10:13:34.059" v="4967" actId="20577"/>
        <pc:sldMkLst>
          <pc:docMk/>
          <pc:sldMk cId="1907166753" sldId="265"/>
        </pc:sldMkLst>
        <pc:spChg chg="mod">
          <ac:chgData name="Fluitsma, D.W.P.M. (Daniel)" userId="aab17d33-b89b-4526-b7c1-165dab8f619f" providerId="ADAL" clId="{D5AA3394-BB26-4873-A1DE-070E977E6B0C}" dt="2023-03-03T10:12:27.261" v="4779" actId="20577"/>
          <ac:spMkLst>
            <pc:docMk/>
            <pc:sldMk cId="1907166753" sldId="265"/>
            <ac:spMk id="2" creationId="{C333D55C-5CE8-4710-AD67-6813749324BC}"/>
          </ac:spMkLst>
        </pc:spChg>
        <pc:spChg chg="mod">
          <ac:chgData name="Fluitsma, D.W.P.M. (Daniel)" userId="aab17d33-b89b-4526-b7c1-165dab8f619f" providerId="ADAL" clId="{D5AA3394-BB26-4873-A1DE-070E977E6B0C}" dt="2023-03-03T10:13:34.059" v="4967" actId="20577"/>
          <ac:spMkLst>
            <pc:docMk/>
            <pc:sldMk cId="1907166753" sldId="265"/>
            <ac:spMk id="3" creationId="{75DFBD46-59BC-3995-89C7-F828D41A8321}"/>
          </ac:spMkLst>
        </pc:spChg>
      </pc:sldChg>
      <pc:sldChg chg="modSp new mod">
        <pc:chgData name="Fluitsma, D.W.P.M. (Daniel)" userId="aab17d33-b89b-4526-b7c1-165dab8f619f" providerId="ADAL" clId="{D5AA3394-BB26-4873-A1DE-070E977E6B0C}" dt="2023-03-03T10:15:51.727" v="5480" actId="20577"/>
        <pc:sldMkLst>
          <pc:docMk/>
          <pc:sldMk cId="2032157200" sldId="266"/>
        </pc:sldMkLst>
        <pc:spChg chg="mod">
          <ac:chgData name="Fluitsma, D.W.P.M. (Daniel)" userId="aab17d33-b89b-4526-b7c1-165dab8f619f" providerId="ADAL" clId="{D5AA3394-BB26-4873-A1DE-070E977E6B0C}" dt="2023-03-03T10:14:03.780" v="5076" actId="20577"/>
          <ac:spMkLst>
            <pc:docMk/>
            <pc:sldMk cId="2032157200" sldId="266"/>
            <ac:spMk id="2" creationId="{27040CAE-CC5F-0BC4-FD6C-031F30E1669B}"/>
          </ac:spMkLst>
        </pc:spChg>
        <pc:spChg chg="mod">
          <ac:chgData name="Fluitsma, D.W.P.M. (Daniel)" userId="aab17d33-b89b-4526-b7c1-165dab8f619f" providerId="ADAL" clId="{D5AA3394-BB26-4873-A1DE-070E977E6B0C}" dt="2023-03-03T10:15:51.727" v="5480" actId="20577"/>
          <ac:spMkLst>
            <pc:docMk/>
            <pc:sldMk cId="2032157200" sldId="266"/>
            <ac:spMk id="3" creationId="{181182C9-477A-71A3-6DAE-87CA5A08AB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62322-83FC-44D7-6488-41FC7FA29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020A095-F51A-9AF1-7158-ADF8B42BF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BCA28A-B5D2-E695-4FB0-B1C0EDB22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548705-1E52-1585-F223-44BEE680E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3CCC84-A60E-664F-69B6-AA8E1D45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63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7DA005-2D60-9CDA-35CF-C4A577CE8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223F7BD-67AD-CABF-17C5-07D329CDA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E5A312-359E-66BB-F237-457BF584D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6695E6-659B-12E3-0166-0E1AE0E5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8F513C-BBCC-0DC5-6FBC-8612912ED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23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F62E7E9-10D8-66C9-1FDF-6C79F62C24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CC8033-2B4B-AF61-F648-0006CC179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D5A14E-D889-2DCF-1591-FACBEA381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F103F8-B4FC-5820-F324-22DDF59A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26D311-1A0F-4A64-1D55-A913E1A1F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5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9015C-63C2-57C1-AF34-BDB998AA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F6E042-E6CF-8D3D-1062-DE509302E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1ED899-84F7-5C70-97FC-9DE55781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F878EC-A660-E290-1778-24D182E3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E697FE-6E7A-AAF5-FC19-8E9F564E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0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5BBEE9-FDB5-49C8-5757-61BD5719D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C6CBAF4-29DC-2C2C-F6C4-32BABCD71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E84395-69C5-3B99-4AD1-DDF5069A9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F5E056-BA7F-1F1A-EB45-4C59A8C3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93EC89-6CF7-4AB9-9F08-6EFC1D37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31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39AF4-6A57-7FBF-1C08-FB78FD344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FF0534-D632-F6F2-24E9-1D7D79FB2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372577C-AA7E-8A40-2164-7ACEA71A8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410012F-E2A4-8999-E7FF-6E1F968FD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EE95AF-EC43-1D82-5BDE-51C06F2B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E35601F-E405-FB3E-61C4-B30637B22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367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3B8566-485F-34D3-4131-86C29DABB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2BC11FE-C3C0-C9A5-AF17-83F68D34E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8D40B7B-2C49-E652-77DF-B032EF9A4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4E25A98-8D4A-3FD0-8C2D-B0C825882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B367F40-B5C3-0231-B841-7DE9B7B0A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E4391DA-D953-F078-BE44-6D7EF387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69E4DEA-FF75-B78C-661B-6B5AE0E3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EDCED99-5005-BD06-D386-13A3B6875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56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B59CB-05E6-AA30-6172-60DAB3DAB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AE9F763-A7F2-3F59-F6FD-DD1128CC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E27C1D-19EC-591D-1AF4-1569C97D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FC24B19-20D2-3053-D79D-6542E0FC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911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8E3BF95-DC2C-1C5C-8E29-7D3505ACC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D034A80-CF4E-FFCE-6DC8-7AF38C4A7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37DD60C-CAA9-C9EE-76D0-289283082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226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3923EB-1AB4-5D4E-1261-1B536CFBD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499DBB-28FF-C222-8FA1-33846BBC9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501EA23-04E2-23FA-6C60-764F91812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95EA79-CAC1-2C84-CB40-4F7AD82D2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902AACF-041F-4F45-CF4F-16E8921B5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CF4710B-8A06-5D63-1D1D-580D1DFA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60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C64F8E-018D-0368-DD8F-C7296B392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0B27E6A-96A1-93C0-EF0F-7E6057B4A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2E249E2-8A25-93B8-13CB-B57FE7467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6B1D27-0890-CBF2-8796-63737113E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3478636-B15E-F5CE-4246-52D302898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AF5356-FDF8-2B7B-B3FF-4D272AFE9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33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BFFB025-2736-5946-71D4-5BDDD3DF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8326C14-B00B-7A7B-A99D-E1AE327BD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25F132-06F9-729D-D92C-985CD6093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C6CD7-AEBF-42B8-B734-FE77BEA94C63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19496E-963D-0AE2-C5C7-7B5896865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B18FC2-64C2-E599-E63C-4F67B1F56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EE12F-A7FF-4B30-9CD7-98FAE924C7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0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77F4289-CD47-B55C-CF6B-F6EDAE07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H5.2: </a:t>
            </a:r>
            <a:r>
              <a:rPr lang="en-US" dirty="0" err="1"/>
              <a:t>Strategieën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criminaliteitbestrijding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70FCBF4-5F98-D993-DCFC-38AD1F0EA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strategieën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 om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bestrijden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Rechtshandhaving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 err="1"/>
              <a:t>Ondersteuning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hulpverlening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 err="1"/>
              <a:t>Beperken</a:t>
            </a:r>
            <a:r>
              <a:rPr lang="en-US" dirty="0"/>
              <a:t> van de </a:t>
            </a:r>
            <a:r>
              <a:rPr lang="en-US" dirty="0" err="1"/>
              <a:t>gelegenheid</a:t>
            </a:r>
            <a:r>
              <a:rPr lang="en-US" dirty="0"/>
              <a:t> tot </a:t>
            </a:r>
            <a:r>
              <a:rPr lang="en-US" dirty="0" err="1"/>
              <a:t>criminaliteit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6045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3D55C-5CE8-4710-AD67-681374932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Gelegenheidsbeperkende</a:t>
            </a:r>
            <a:r>
              <a:rPr lang="en-US" dirty="0"/>
              <a:t> </a:t>
            </a:r>
            <a:r>
              <a:rPr lang="en-US" dirty="0" err="1"/>
              <a:t>maatregelen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DFBD46-59BC-3995-89C7-F828D41A8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van ‘ </a:t>
            </a:r>
            <a:r>
              <a:rPr lang="en-US" dirty="0" err="1"/>
              <a:t>gelegenheidsbeperkende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’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Ingangscontroles</a:t>
            </a:r>
            <a:r>
              <a:rPr lang="en-US" dirty="0"/>
              <a:t> op stations;</a:t>
            </a:r>
          </a:p>
          <a:p>
            <a:pPr>
              <a:buFontTx/>
              <a:buChar char="-"/>
            </a:pPr>
            <a:r>
              <a:rPr lang="en-US" dirty="0" err="1"/>
              <a:t>Inzet</a:t>
            </a:r>
            <a:r>
              <a:rPr lang="en-US" dirty="0"/>
              <a:t> van </a:t>
            </a:r>
            <a:r>
              <a:rPr lang="en-US" dirty="0" err="1"/>
              <a:t>politie</a:t>
            </a:r>
            <a:r>
              <a:rPr lang="en-US" dirty="0"/>
              <a:t>- </a:t>
            </a:r>
            <a:r>
              <a:rPr lang="en-US" dirty="0" err="1"/>
              <a:t>surveillanten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Cameratoezicht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Buurtpreventie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7166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040CAE-CC5F-0BC4-FD6C-031F30E16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Voorbeelden</a:t>
            </a:r>
            <a:r>
              <a:rPr lang="en-US" dirty="0"/>
              <a:t> die ‘</a:t>
            </a:r>
            <a:r>
              <a:rPr lang="en-US" dirty="0" err="1"/>
              <a:t>ook</a:t>
            </a:r>
            <a:r>
              <a:rPr lang="en-US" dirty="0"/>
              <a:t>’ </a:t>
            </a:r>
            <a:r>
              <a:rPr lang="en-US" dirty="0" err="1"/>
              <a:t>passen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beperken</a:t>
            </a:r>
            <a:r>
              <a:rPr lang="en-US" dirty="0"/>
              <a:t> van de </a:t>
            </a:r>
            <a:r>
              <a:rPr lang="en-US" dirty="0" err="1"/>
              <a:t>gelegenheid</a:t>
            </a:r>
            <a:r>
              <a:rPr lang="en-US" dirty="0"/>
              <a:t> tot </a:t>
            </a:r>
            <a:r>
              <a:rPr lang="en-US" dirty="0" err="1"/>
              <a:t>criminaliteit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1182C9-477A-71A3-6DAE-87CA5A08A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nl-NL" dirty="0"/>
              <a:t>Wijzigen van de privacywetgeving;</a:t>
            </a:r>
          </a:p>
          <a:p>
            <a:r>
              <a:rPr lang="nl-NL" dirty="0"/>
              <a:t>De identificatieplicht;</a:t>
            </a:r>
          </a:p>
          <a:p>
            <a:r>
              <a:rPr lang="nl-NL" dirty="0"/>
              <a:t>Preventief fouilleren.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De basis van de ‘ strategie van het beperken van de gelegenheid tot criminaliteit’ is de gelegenheidstheorie, ook wel </a:t>
            </a:r>
            <a:br>
              <a:rPr lang="nl-NL" dirty="0"/>
            </a:br>
            <a:r>
              <a:rPr lang="nl-NL" dirty="0"/>
              <a:t>‘ rationele- keuzetheorie’ genoemd.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Daar waar geen toezicht plaatsvindt, vindt er meer </a:t>
            </a:r>
            <a:r>
              <a:rPr lang="nl-NL"/>
              <a:t>criminaliteit plaats!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215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A6D5C-FFF3-0B7C-9C3E-D1D05581A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Rechtshandhaving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BAA158-C3F9-4958-30B3-F55DC901F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Rechtshandhaving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burgers </a:t>
            </a:r>
            <a:r>
              <a:rPr lang="en-US" dirty="0" err="1"/>
              <a:t>beschermen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r>
              <a:rPr lang="en-US" dirty="0"/>
              <a:t>, </a:t>
            </a:r>
            <a:r>
              <a:rPr lang="en-US" dirty="0" err="1"/>
              <a:t>overlast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dergelijke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* Hoofdstraffen</a:t>
            </a:r>
            <a:br>
              <a:rPr lang="nl-NL" dirty="0"/>
            </a:br>
            <a:r>
              <a:rPr lang="nl-NL" dirty="0"/>
              <a:t>      - gevangenisstraf (bij zware misdrijven);</a:t>
            </a:r>
            <a:br>
              <a:rPr lang="nl-NL" dirty="0"/>
            </a:br>
            <a:r>
              <a:rPr lang="nl-NL" dirty="0"/>
              <a:t>      - hechtenis (bij overtredingen en lichte misdrijven);</a:t>
            </a:r>
          </a:p>
          <a:p>
            <a:pPr marL="0" indent="0">
              <a:buNone/>
            </a:pPr>
            <a:r>
              <a:rPr lang="nl-NL" dirty="0"/>
              <a:t>         - geldboete;</a:t>
            </a:r>
            <a:br>
              <a:rPr lang="nl-NL" dirty="0"/>
            </a:br>
            <a:r>
              <a:rPr lang="nl-NL" dirty="0"/>
              <a:t>         - taakstraf (zowel werkstraffen als leerstraffen);</a:t>
            </a:r>
          </a:p>
          <a:p>
            <a:pPr marL="0" indent="0">
              <a:buNone/>
            </a:pPr>
            <a:r>
              <a:rPr lang="nl-NL" dirty="0"/>
              <a:t>* Bijkomende straffen </a:t>
            </a:r>
          </a:p>
          <a:p>
            <a:pPr marL="0" indent="0">
              <a:buNone/>
            </a:pPr>
            <a:r>
              <a:rPr lang="nl-NL" dirty="0"/>
              <a:t>    zoals rijbewijs innemen, kiesrecht ontnemen, beroep niet meer mogen uitoefenen, in beslag nemen van eigendommen van burgers zoals een mes/pistool etc.</a:t>
            </a:r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* Maatregelen</a:t>
            </a:r>
          </a:p>
          <a:p>
            <a:pPr marL="0" indent="0">
              <a:buNone/>
            </a:pPr>
            <a:r>
              <a:rPr lang="nl-NL" dirty="0"/>
              <a:t>   zoals TBS, opname in een psychiatrisch ziekenhuis, </a:t>
            </a:r>
            <a:r>
              <a:rPr lang="nl-NL" dirty="0" err="1"/>
              <a:t>plukze</a:t>
            </a:r>
            <a:r>
              <a:rPr lang="nl-NL" dirty="0"/>
              <a:t>-wetgeving/ ontnemen van wederrechtelijk verkregen voordeel, schadevergoeding voor slachtoffers.</a:t>
            </a:r>
            <a:br>
              <a:rPr lang="nl-NL" dirty="0"/>
            </a:br>
            <a:r>
              <a:rPr lang="nl-NL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A6C4B-3C43-0ED6-3527-81C9FF7F5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Doelen</a:t>
            </a:r>
            <a:r>
              <a:rPr lang="en-US" dirty="0"/>
              <a:t> van </a:t>
            </a:r>
            <a:r>
              <a:rPr lang="en-US" dirty="0" err="1"/>
              <a:t>straffen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rechtshandhaving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829454-0B9E-3563-DE9B-F433535A5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Doelen</a:t>
            </a:r>
            <a:r>
              <a:rPr lang="en-US" dirty="0"/>
              <a:t> van </a:t>
            </a:r>
            <a:r>
              <a:rPr lang="en-US" dirty="0" err="1"/>
              <a:t>straffen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rechtshandhaving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Wraak</a:t>
            </a:r>
            <a:r>
              <a:rPr lang="en-US" dirty="0"/>
              <a:t>-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vergelding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Voorkomen</a:t>
            </a:r>
            <a:r>
              <a:rPr lang="en-US" dirty="0"/>
              <a:t> van </a:t>
            </a:r>
            <a:r>
              <a:rPr lang="en-US" dirty="0" err="1"/>
              <a:t>herhaling</a:t>
            </a:r>
            <a:r>
              <a:rPr lang="en-US" dirty="0"/>
              <a:t>/ </a:t>
            </a:r>
            <a:r>
              <a:rPr lang="en-US" dirty="0" err="1"/>
              <a:t>speciale</a:t>
            </a:r>
            <a:r>
              <a:rPr lang="en-US" dirty="0"/>
              <a:t> </a:t>
            </a:r>
            <a:r>
              <a:rPr lang="en-US" dirty="0" err="1"/>
              <a:t>preventie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Afschrikken</a:t>
            </a:r>
            <a:r>
              <a:rPr lang="en-US" dirty="0"/>
              <a:t> van </a:t>
            </a:r>
            <a:r>
              <a:rPr lang="en-US" dirty="0" err="1"/>
              <a:t>daders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Resocialisatie</a:t>
            </a:r>
            <a:r>
              <a:rPr lang="en-US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behandeling</a:t>
            </a:r>
            <a:r>
              <a:rPr lang="en-US" sz="1800" dirty="0"/>
              <a:t> </a:t>
            </a:r>
            <a:r>
              <a:rPr lang="en-US" sz="1800" dirty="0" err="1"/>
              <a:t>bij</a:t>
            </a:r>
            <a:r>
              <a:rPr lang="en-US" sz="1800" dirty="0"/>
              <a:t> </a:t>
            </a:r>
            <a:r>
              <a:rPr lang="en-US" sz="1800" dirty="0" err="1"/>
              <a:t>een</a:t>
            </a:r>
            <a:r>
              <a:rPr lang="en-US" sz="1800" dirty="0"/>
              <a:t> </a:t>
            </a:r>
            <a:r>
              <a:rPr lang="en-US" sz="1800" dirty="0" err="1"/>
              <a:t>verslaving</a:t>
            </a:r>
            <a:r>
              <a:rPr lang="en-US" sz="1800" dirty="0"/>
              <a:t>, </a:t>
            </a:r>
            <a:r>
              <a:rPr lang="en-US" sz="1800" dirty="0" err="1"/>
              <a:t>agressiebeheersingstrainingen</a:t>
            </a:r>
            <a:r>
              <a:rPr lang="en-US" sz="1800" dirty="0"/>
              <a:t> etc.)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Betreft</a:t>
            </a:r>
            <a:r>
              <a:rPr lang="en-US" dirty="0"/>
              <a:t> </a:t>
            </a:r>
            <a:r>
              <a:rPr lang="en-US" dirty="0" err="1"/>
              <a:t>allemaal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gericht</a:t>
            </a:r>
            <a:r>
              <a:rPr lang="en-US" dirty="0"/>
              <a:t> op de </a:t>
            </a:r>
            <a:r>
              <a:rPr lang="en-US" dirty="0" err="1"/>
              <a:t>individuele</a:t>
            </a:r>
            <a:r>
              <a:rPr lang="en-US" dirty="0"/>
              <a:t> </a:t>
            </a:r>
            <a:r>
              <a:rPr lang="en-US" dirty="0" err="1"/>
              <a:t>dader</a:t>
            </a:r>
            <a:r>
              <a:rPr lang="en-US" dirty="0"/>
              <a:t>, </a:t>
            </a:r>
            <a:r>
              <a:rPr lang="en-US" dirty="0" err="1"/>
              <a:t>herstel</a:t>
            </a:r>
            <a:r>
              <a:rPr lang="en-US" dirty="0"/>
              <a:t> van de </a:t>
            </a:r>
            <a:r>
              <a:rPr lang="en-US" dirty="0" err="1"/>
              <a:t>rechtsorde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belangen</a:t>
            </a:r>
            <a:r>
              <a:rPr lang="en-US" dirty="0"/>
              <a:t> van </a:t>
            </a:r>
            <a:r>
              <a:rPr lang="en-US" dirty="0" err="1"/>
              <a:t>slachtoffers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59086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D6AFB-8DC5-D037-37C3-3371C1E75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maatregelen</a:t>
            </a:r>
            <a:r>
              <a:rPr lang="en-US" dirty="0"/>
              <a:t> die </a:t>
            </a:r>
            <a:r>
              <a:rPr lang="en-US" dirty="0" err="1"/>
              <a:t>passen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rechtshandhaving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2FB5B3-9837-8F80-B728-B89AC1B0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rechtshandhaving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Supersnelrecht</a:t>
            </a:r>
            <a:r>
              <a:rPr lang="en-US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berechten</a:t>
            </a:r>
            <a:r>
              <a:rPr lang="en-US" sz="2000" dirty="0"/>
              <a:t> </a:t>
            </a:r>
            <a:r>
              <a:rPr lang="en-US" sz="2000" dirty="0" err="1"/>
              <a:t>binnen</a:t>
            </a:r>
            <a:r>
              <a:rPr lang="en-US" sz="2000" dirty="0"/>
              <a:t> 3 tot 6 </a:t>
            </a:r>
            <a:r>
              <a:rPr lang="en-US" sz="2000" dirty="0" err="1"/>
              <a:t>dagen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het delict)</a:t>
            </a:r>
          </a:p>
          <a:p>
            <a:pPr marL="514350" indent="-514350">
              <a:buAutoNum type="arabicPeriod"/>
            </a:pPr>
            <a:r>
              <a:rPr lang="en-US" dirty="0" err="1"/>
              <a:t>Snelrecht</a:t>
            </a:r>
            <a:r>
              <a:rPr lang="en-US" dirty="0"/>
              <a:t>  </a:t>
            </a:r>
            <a:r>
              <a:rPr lang="en-US" sz="2000" dirty="0"/>
              <a:t>(</a:t>
            </a:r>
            <a:r>
              <a:rPr lang="en-US" sz="2000" dirty="0" err="1"/>
              <a:t>berechten</a:t>
            </a:r>
            <a:r>
              <a:rPr lang="en-US" sz="2000" dirty="0"/>
              <a:t> </a:t>
            </a:r>
            <a:r>
              <a:rPr lang="en-US" sz="2000" dirty="0" err="1"/>
              <a:t>binnen</a:t>
            </a:r>
            <a:r>
              <a:rPr lang="en-US" sz="2000" dirty="0"/>
              <a:t> 17 </a:t>
            </a:r>
            <a:r>
              <a:rPr lang="en-US" sz="2000" dirty="0" err="1"/>
              <a:t>dagen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het delict)</a:t>
            </a:r>
          </a:p>
          <a:p>
            <a:pPr marL="514350" indent="-514350">
              <a:buAutoNum type="arabicPeriod"/>
            </a:pPr>
            <a:r>
              <a:rPr lang="en-US" dirty="0" err="1"/>
              <a:t>Zere</a:t>
            </a:r>
            <a:r>
              <a:rPr lang="en-US" dirty="0"/>
              <a:t>- tolerance </a:t>
            </a:r>
            <a:r>
              <a:rPr lang="en-US" dirty="0" err="1"/>
              <a:t>arrestaties</a:t>
            </a:r>
            <a:r>
              <a:rPr lang="en-US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geen</a:t>
            </a:r>
            <a:r>
              <a:rPr lang="en-US" sz="2000" dirty="0"/>
              <a:t> </a:t>
            </a:r>
            <a:r>
              <a:rPr lang="en-US" sz="2000" dirty="0" err="1"/>
              <a:t>enkel</a:t>
            </a:r>
            <a:r>
              <a:rPr lang="en-US" sz="2000" dirty="0"/>
              <a:t> </a:t>
            </a:r>
            <a:r>
              <a:rPr lang="en-US" sz="2000" dirty="0" err="1"/>
              <a:t>strafbaar</a:t>
            </a:r>
            <a:r>
              <a:rPr lang="en-US" sz="2000" dirty="0"/>
              <a:t> </a:t>
            </a:r>
            <a:r>
              <a:rPr lang="en-US" sz="2000" dirty="0" err="1"/>
              <a:t>gedrag</a:t>
            </a:r>
            <a:r>
              <a:rPr lang="en-US" sz="2000" dirty="0"/>
              <a:t> </a:t>
            </a:r>
            <a:r>
              <a:rPr lang="en-US" sz="2000" dirty="0" err="1"/>
              <a:t>wordt</a:t>
            </a:r>
            <a:r>
              <a:rPr lang="en-US" sz="2000" dirty="0"/>
              <a:t> </a:t>
            </a:r>
            <a:r>
              <a:rPr lang="en-US" sz="2000" dirty="0" err="1"/>
              <a:t>getolereerd</a:t>
            </a:r>
            <a:r>
              <a:rPr lang="en-US" sz="2000" dirty="0"/>
              <a:t>)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opleggen</a:t>
            </a:r>
            <a:r>
              <a:rPr lang="en-US" dirty="0"/>
              <a:t> van </a:t>
            </a:r>
            <a:r>
              <a:rPr lang="en-US" dirty="0" err="1"/>
              <a:t>geldboetes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Gevangenisstraffen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Halt- </a:t>
            </a:r>
            <a:r>
              <a:rPr lang="en-US" dirty="0" err="1"/>
              <a:t>interventie</a:t>
            </a:r>
            <a:r>
              <a:rPr lang="en-US" dirty="0"/>
              <a:t> (HALT: Het- </a:t>
            </a:r>
            <a:r>
              <a:rPr lang="en-US" dirty="0" err="1"/>
              <a:t>Alternatief</a:t>
            </a:r>
            <a:r>
              <a:rPr lang="en-US" dirty="0"/>
              <a:t>,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strafblad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 err="1"/>
              <a:t>Resocialisatieprogramma’s</a:t>
            </a:r>
            <a:r>
              <a:rPr lang="en-US" dirty="0"/>
              <a:t> </a:t>
            </a:r>
            <a:r>
              <a:rPr lang="en-US" sz="2200" dirty="0"/>
              <a:t>(</a:t>
            </a:r>
            <a:r>
              <a:rPr lang="en-US" sz="2200" dirty="0" err="1"/>
              <a:t>programma</a:t>
            </a:r>
            <a:r>
              <a:rPr lang="en-US" sz="2200" dirty="0"/>
              <a:t> </a:t>
            </a:r>
            <a:r>
              <a:rPr lang="en-US" sz="2200" dirty="0" err="1"/>
              <a:t>gericht</a:t>
            </a:r>
            <a:r>
              <a:rPr lang="en-US" sz="2200" dirty="0"/>
              <a:t> op </a:t>
            </a:r>
            <a:r>
              <a:rPr lang="en-US" sz="2200" dirty="0" err="1"/>
              <a:t>tergkeer</a:t>
            </a:r>
            <a:r>
              <a:rPr lang="en-US" sz="2200" dirty="0"/>
              <a:t> in de </a:t>
            </a:r>
            <a:r>
              <a:rPr lang="en-US" sz="2200" dirty="0" err="1"/>
              <a:t>samenleving</a:t>
            </a:r>
            <a:r>
              <a:rPr lang="en-US" sz="2200" dirty="0"/>
              <a:t>, </a:t>
            </a:r>
            <a:br>
              <a:rPr lang="en-US" sz="2200" dirty="0"/>
            </a:br>
            <a:r>
              <a:rPr lang="en-US" sz="2200" dirty="0"/>
              <a:t>                                                                 </a:t>
            </a:r>
            <a:r>
              <a:rPr lang="en-US" sz="2200" dirty="0" err="1"/>
              <a:t>bv</a:t>
            </a:r>
            <a:r>
              <a:rPr lang="en-US" sz="2200" dirty="0"/>
              <a:t>. </a:t>
            </a:r>
            <a:br>
              <a:rPr lang="en-US" sz="2200" dirty="0"/>
            </a:br>
            <a:r>
              <a:rPr lang="en-US" sz="2200" dirty="0"/>
              <a:t>                                                                 </a:t>
            </a:r>
            <a:r>
              <a:rPr lang="en-US" sz="2200" dirty="0" err="1"/>
              <a:t>Behandelingh</a:t>
            </a:r>
            <a:r>
              <a:rPr lang="en-US" sz="2200" dirty="0"/>
              <a:t> in </a:t>
            </a:r>
            <a:r>
              <a:rPr lang="en-US" sz="2200" dirty="0" err="1"/>
              <a:t>kliniek</a:t>
            </a:r>
            <a:r>
              <a:rPr lang="en-US" sz="2200" dirty="0"/>
              <a:t> m.b.t. alcohol </a:t>
            </a:r>
            <a:r>
              <a:rPr lang="en-US" sz="2200" dirty="0" err="1"/>
              <a:t>en</a:t>
            </a:r>
            <a:r>
              <a:rPr lang="en-US" sz="2200" dirty="0"/>
              <a:t> drugs)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162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9E0B4-9020-8EC2-B682-AE2ACC46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Ondersteuning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hulpverlening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69204B-B708-A721-177F-55A254ABB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ondersteuning</a:t>
            </a:r>
            <a:r>
              <a:rPr lang="en-US" dirty="0"/>
              <a:t> is </a:t>
            </a:r>
            <a:r>
              <a:rPr lang="en-US" dirty="0" err="1"/>
              <a:t>gericht</a:t>
            </a:r>
            <a:r>
              <a:rPr lang="en-US" dirty="0"/>
              <a:t> op: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bevorderen</a:t>
            </a:r>
            <a:r>
              <a:rPr lang="en-US" dirty="0"/>
              <a:t> van </a:t>
            </a:r>
            <a:r>
              <a:rPr lang="en-US" dirty="0" err="1"/>
              <a:t>cognitieve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vaardigheden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afleren</a:t>
            </a:r>
            <a:r>
              <a:rPr lang="en-US" dirty="0"/>
              <a:t> van anti-</a:t>
            </a:r>
            <a:r>
              <a:rPr lang="en-US" dirty="0" err="1"/>
              <a:t>sociaal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risicogroepen</a:t>
            </a:r>
            <a:r>
              <a:rPr lang="en-US" dirty="0"/>
              <a:t>, </a:t>
            </a:r>
            <a:r>
              <a:rPr lang="en-US" dirty="0" err="1"/>
              <a:t>veelal</a:t>
            </a:r>
            <a:r>
              <a:rPr lang="en-US" dirty="0"/>
              <a:t> </a:t>
            </a:r>
            <a:r>
              <a:rPr lang="en-US" dirty="0" err="1"/>
              <a:t>minderjarigen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strategie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van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verklaart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door </a:t>
            </a:r>
            <a:r>
              <a:rPr lang="en-US" dirty="0" err="1"/>
              <a:t>factoren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leefsituatie</a:t>
            </a:r>
            <a:r>
              <a:rPr lang="en-US" dirty="0"/>
              <a:t>, </a:t>
            </a:r>
            <a:r>
              <a:rPr lang="en-US" dirty="0" err="1"/>
              <a:t>groepsdruk</a:t>
            </a:r>
            <a:r>
              <a:rPr lang="en-US" dirty="0"/>
              <a:t>, </a:t>
            </a:r>
            <a:r>
              <a:rPr lang="en-US" dirty="0" err="1"/>
              <a:t>opvoedkundige</a:t>
            </a:r>
            <a:r>
              <a:rPr lang="en-US" dirty="0"/>
              <a:t> </a:t>
            </a:r>
            <a:r>
              <a:rPr lang="en-US" dirty="0" err="1"/>
              <a:t>kwaliteiten</a:t>
            </a:r>
            <a:r>
              <a:rPr lang="en-US" dirty="0"/>
              <a:t> van </a:t>
            </a:r>
            <a:r>
              <a:rPr lang="en-US" dirty="0" err="1"/>
              <a:t>ouders</a:t>
            </a:r>
            <a:r>
              <a:rPr lang="en-US" dirty="0"/>
              <a:t>, </a:t>
            </a:r>
            <a:r>
              <a:rPr lang="en-US" dirty="0" err="1"/>
              <a:t>toekomstperspectief</a:t>
            </a:r>
            <a:r>
              <a:rPr lang="en-US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97613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D0169E-9830-C562-BDFC-3746D9FB1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Ondersteuning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hulpverlening</a:t>
            </a:r>
            <a:r>
              <a:rPr lang="en-US" dirty="0"/>
              <a:t>, </a:t>
            </a:r>
            <a:r>
              <a:rPr lang="en-US" dirty="0" err="1"/>
              <a:t>vervolg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C6C342-F922-3724-7C4E-4A5D0470B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strategie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‘ </a:t>
            </a:r>
            <a:r>
              <a:rPr lang="en-US" dirty="0" err="1"/>
              <a:t>Ondersteuning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hulpverlening</a:t>
            </a:r>
            <a:r>
              <a:rPr lang="en-US" dirty="0"/>
              <a:t>’ is </a:t>
            </a:r>
            <a:r>
              <a:rPr lang="en-US" dirty="0" err="1"/>
              <a:t>bedoeld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individuen</a:t>
            </a:r>
            <a:r>
              <a:rPr lang="en-US" dirty="0"/>
              <a:t> in de </a:t>
            </a:r>
            <a:r>
              <a:rPr lang="en-US" dirty="0" err="1"/>
              <a:t>toekomst</a:t>
            </a:r>
            <a:r>
              <a:rPr lang="en-US" dirty="0"/>
              <a:t>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</a:t>
            </a:r>
            <a:r>
              <a:rPr lang="en-US" dirty="0" err="1"/>
              <a:t>overlast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/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vertonen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Onderscheid</a:t>
            </a:r>
            <a:r>
              <a:rPr lang="en-US" dirty="0"/>
              <a:t> in twee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gericht</a:t>
            </a:r>
            <a:r>
              <a:rPr lang="en-US" dirty="0"/>
              <a:t> op brede </a:t>
            </a:r>
            <a:r>
              <a:rPr lang="en-US" dirty="0" err="1"/>
              <a:t>groepen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op </a:t>
            </a:r>
            <a:r>
              <a:rPr lang="en-US" dirty="0" err="1"/>
              <a:t>specifieke</a:t>
            </a:r>
            <a:r>
              <a:rPr lang="en-US" dirty="0"/>
              <a:t> </a:t>
            </a:r>
            <a:r>
              <a:rPr lang="en-US" dirty="0" err="1"/>
              <a:t>gezinnen</a:t>
            </a:r>
            <a:r>
              <a:rPr lang="en-US" dirty="0"/>
              <a:t> die </a:t>
            </a:r>
            <a:r>
              <a:rPr lang="en-US" dirty="0" err="1"/>
              <a:t>behoefte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opvoedondersteuning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gericht</a:t>
            </a:r>
            <a:r>
              <a:rPr lang="en-US" dirty="0"/>
              <a:t> op </a:t>
            </a:r>
            <a:r>
              <a:rPr lang="en-US" dirty="0" err="1"/>
              <a:t>individuele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die (</a:t>
            </a:r>
            <a:r>
              <a:rPr lang="en-US" dirty="0" err="1"/>
              <a:t>nog</a:t>
            </a:r>
            <a:r>
              <a:rPr lang="en-US" dirty="0"/>
              <a:t>) </a:t>
            </a:r>
            <a:r>
              <a:rPr lang="en-US" dirty="0" err="1"/>
              <a:t>niet</a:t>
            </a:r>
            <a:r>
              <a:rPr lang="en-US" dirty="0"/>
              <a:t> in het </a:t>
            </a:r>
            <a:r>
              <a:rPr lang="en-US" dirty="0" err="1"/>
              <a:t>justitiële</a:t>
            </a:r>
            <a:r>
              <a:rPr lang="en-US" dirty="0"/>
              <a:t> circuit </a:t>
            </a:r>
            <a:r>
              <a:rPr lang="en-US" dirty="0" err="1"/>
              <a:t>verkeren</a:t>
            </a:r>
            <a:r>
              <a:rPr lang="en-US" dirty="0"/>
              <a:t>, maar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probleemgedrag</a:t>
            </a:r>
            <a:r>
              <a:rPr lang="en-US" dirty="0"/>
              <a:t> </a:t>
            </a:r>
            <a:r>
              <a:rPr lang="en-US" dirty="0" err="1"/>
              <a:t>vertonen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met de </a:t>
            </a:r>
            <a:r>
              <a:rPr lang="en-US" dirty="0" err="1"/>
              <a:t>politie</a:t>
            </a:r>
            <a:r>
              <a:rPr lang="en-US" dirty="0"/>
              <a:t> in </a:t>
            </a:r>
            <a:r>
              <a:rPr lang="en-US" dirty="0" err="1"/>
              <a:t>aanraking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geweest</a:t>
            </a:r>
            <a:r>
              <a:rPr lang="en-US" dirty="0"/>
              <a:t>.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kans</a:t>
            </a:r>
            <a:r>
              <a:rPr lang="en-US" dirty="0"/>
              <a:t> later in de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belanden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9441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2D18B-9FE7-E63D-BD27-47FA2909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Maatregelen</a:t>
            </a:r>
            <a:r>
              <a:rPr lang="en-US" sz="2800" dirty="0"/>
              <a:t> </a:t>
            </a:r>
            <a:r>
              <a:rPr lang="en-US" sz="2800" dirty="0" err="1"/>
              <a:t>gericht</a:t>
            </a:r>
            <a:r>
              <a:rPr lang="en-US" sz="2800" dirty="0"/>
              <a:t> op brede </a:t>
            </a:r>
            <a:r>
              <a:rPr lang="en-US" sz="2800" dirty="0" err="1"/>
              <a:t>groepen</a:t>
            </a:r>
            <a:r>
              <a:rPr lang="en-US" sz="2800" dirty="0"/>
              <a:t> in de </a:t>
            </a:r>
            <a:r>
              <a:rPr lang="en-US" sz="2800" dirty="0" err="1"/>
              <a:t>samenleving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som</a:t>
            </a:r>
            <a:r>
              <a:rPr lang="en-US" sz="2800" dirty="0"/>
              <a:t> op </a:t>
            </a:r>
            <a:r>
              <a:rPr lang="en-US" sz="2800" dirty="0" err="1"/>
              <a:t>specifieke</a:t>
            </a:r>
            <a:r>
              <a:rPr lang="en-US" sz="2800" dirty="0"/>
              <a:t> </a:t>
            </a:r>
            <a:r>
              <a:rPr lang="en-US" sz="2800" dirty="0" err="1"/>
              <a:t>gezinnen</a:t>
            </a:r>
            <a:r>
              <a:rPr lang="en-US" sz="2800" dirty="0"/>
              <a:t> die </a:t>
            </a:r>
            <a:r>
              <a:rPr lang="en-US" sz="2800" dirty="0" err="1"/>
              <a:t>behoefte</a:t>
            </a:r>
            <a:r>
              <a:rPr lang="en-US" sz="2800" dirty="0"/>
              <a:t> </a:t>
            </a:r>
            <a:r>
              <a:rPr lang="en-US" sz="2800" dirty="0" err="1"/>
              <a:t>hebben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r>
              <a:rPr lang="en-US" sz="2800" dirty="0"/>
              <a:t> </a:t>
            </a:r>
            <a:r>
              <a:rPr lang="en-US" sz="2800" dirty="0" err="1"/>
              <a:t>opvoedondersteuning</a:t>
            </a:r>
            <a:r>
              <a:rPr lang="en-US" sz="2800" dirty="0"/>
              <a:t>;</a:t>
            </a:r>
            <a:br>
              <a:rPr lang="en-US" sz="2800" dirty="0"/>
            </a:br>
            <a:endParaRPr lang="nl-NL" sz="2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78C5CE-40D7-A3DA-EDA9-AAC6BFE45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ingezet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op het </a:t>
            </a:r>
            <a:r>
              <a:rPr lang="en-US" dirty="0" err="1"/>
              <a:t>ontwikkelen</a:t>
            </a:r>
            <a:r>
              <a:rPr lang="en-US" dirty="0"/>
              <a:t> van </a:t>
            </a:r>
            <a:r>
              <a:rPr lang="en-US" dirty="0" err="1"/>
              <a:t>cognitieve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vaardigheden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voorbeelden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Preventieve</a:t>
            </a:r>
            <a:r>
              <a:rPr lang="en-US" dirty="0"/>
              <a:t> </a:t>
            </a:r>
            <a:r>
              <a:rPr lang="en-US" dirty="0" err="1"/>
              <a:t>jeugdzorg</a:t>
            </a:r>
            <a:r>
              <a:rPr lang="en-US" dirty="0"/>
              <a:t> via </a:t>
            </a:r>
            <a:r>
              <a:rPr lang="en-US" dirty="0" err="1"/>
              <a:t>consultatiebureaus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GGD’s.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lichamelijke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psycho-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 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ouders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</a:t>
            </a:r>
            <a:br>
              <a:rPr lang="en-US" dirty="0"/>
            </a:br>
            <a:r>
              <a:rPr lang="en-US" dirty="0"/>
              <a:t>   of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hulp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geboden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erkend</a:t>
            </a:r>
            <a:r>
              <a:rPr lang="en-US" dirty="0"/>
              <a:t> via de </a:t>
            </a:r>
            <a:r>
              <a:rPr lang="en-US" dirty="0" err="1"/>
              <a:t>peuterspeelzaal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basisschool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1873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8BCF5B-B3A9-DA63-0909-B14F907A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Maatregelen</a:t>
            </a:r>
            <a:r>
              <a:rPr lang="en-US" sz="2400" dirty="0"/>
              <a:t> </a:t>
            </a:r>
            <a:r>
              <a:rPr lang="en-US" sz="2400" dirty="0" err="1"/>
              <a:t>gericht</a:t>
            </a:r>
            <a:r>
              <a:rPr lang="en-US" sz="2400" dirty="0"/>
              <a:t> op </a:t>
            </a:r>
            <a:r>
              <a:rPr lang="en-US" sz="2400" dirty="0" err="1"/>
              <a:t>individuele</a:t>
            </a:r>
            <a:r>
              <a:rPr lang="en-US" sz="2400" dirty="0"/>
              <a:t> </a:t>
            </a:r>
            <a:r>
              <a:rPr lang="en-US" sz="2400" dirty="0" err="1"/>
              <a:t>jongeren</a:t>
            </a:r>
            <a:r>
              <a:rPr lang="en-US" sz="2400" dirty="0"/>
              <a:t> die (</a:t>
            </a:r>
            <a:r>
              <a:rPr lang="en-US" sz="2400" dirty="0" err="1"/>
              <a:t>nog</a:t>
            </a:r>
            <a:r>
              <a:rPr lang="en-US" sz="2400" dirty="0"/>
              <a:t>) </a:t>
            </a:r>
            <a:r>
              <a:rPr lang="en-US" sz="2400" dirty="0" err="1"/>
              <a:t>niet</a:t>
            </a:r>
            <a:r>
              <a:rPr lang="en-US" sz="2400" dirty="0"/>
              <a:t> in het </a:t>
            </a:r>
            <a:r>
              <a:rPr lang="en-US" sz="2400" dirty="0" err="1"/>
              <a:t>justitiële</a:t>
            </a:r>
            <a:r>
              <a:rPr lang="en-US" sz="2400" dirty="0"/>
              <a:t> circuit </a:t>
            </a:r>
            <a:r>
              <a:rPr lang="en-US" sz="2400" dirty="0" err="1"/>
              <a:t>verkeren</a:t>
            </a:r>
            <a:r>
              <a:rPr lang="en-US" sz="2400" dirty="0"/>
              <a:t>, maar </a:t>
            </a:r>
            <a:r>
              <a:rPr lang="en-US" sz="2400" dirty="0" err="1"/>
              <a:t>wel</a:t>
            </a:r>
            <a:r>
              <a:rPr lang="en-US" sz="2400" dirty="0"/>
              <a:t> </a:t>
            </a:r>
            <a:r>
              <a:rPr lang="en-US" sz="2400" dirty="0" err="1"/>
              <a:t>probleemgedrag</a:t>
            </a:r>
            <a:r>
              <a:rPr lang="en-US" sz="2400" dirty="0"/>
              <a:t> </a:t>
            </a:r>
            <a:r>
              <a:rPr lang="en-US" sz="2400" dirty="0" err="1"/>
              <a:t>vertonen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soms</a:t>
            </a:r>
            <a:r>
              <a:rPr lang="en-US" sz="2400" dirty="0"/>
              <a:t> </a:t>
            </a:r>
            <a:r>
              <a:rPr lang="en-US" sz="2400" dirty="0" err="1"/>
              <a:t>als</a:t>
            </a:r>
            <a:r>
              <a:rPr lang="en-US" sz="2400" dirty="0"/>
              <a:t> met de </a:t>
            </a:r>
            <a:r>
              <a:rPr lang="en-US" sz="2400" dirty="0" err="1"/>
              <a:t>politie</a:t>
            </a:r>
            <a:r>
              <a:rPr lang="en-US" sz="2400" dirty="0"/>
              <a:t> in </a:t>
            </a:r>
            <a:r>
              <a:rPr lang="en-US" sz="2400" dirty="0" err="1"/>
              <a:t>aanraking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geweest</a:t>
            </a:r>
            <a:r>
              <a:rPr lang="en-US" sz="2400" dirty="0"/>
              <a:t>.</a:t>
            </a:r>
            <a:endParaRPr lang="nl-NL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7759F2-1B88-6CB9-2946-78A5A74B5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gedacht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vaardigheidstrainingen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Gedragstherapie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Gezinsinterventies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Groepsgerichte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sportactiviteiten</a:t>
            </a:r>
            <a:r>
              <a:rPr lang="en-US" dirty="0"/>
              <a:t> om contact op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bouwen</a:t>
            </a:r>
            <a:r>
              <a:rPr lang="en-US" dirty="0"/>
              <a:t> met </a:t>
            </a:r>
            <a:r>
              <a:rPr lang="en-US" dirty="0" err="1"/>
              <a:t>jongeren</a:t>
            </a:r>
            <a:r>
              <a:rPr lang="en-US" dirty="0"/>
              <a:t> die </a:t>
            </a:r>
            <a:r>
              <a:rPr lang="en-US" dirty="0" err="1"/>
              <a:t>overlast</a:t>
            </a:r>
            <a:r>
              <a:rPr lang="en-US" dirty="0"/>
              <a:t> </a:t>
            </a:r>
            <a:r>
              <a:rPr lang="en-US" dirty="0" err="1"/>
              <a:t>veroorzaken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2502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5962C8-1000-605D-8A15-81335A2C4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</a:t>
            </a:r>
            <a:r>
              <a:rPr lang="en-US" dirty="0" err="1"/>
              <a:t>Beperken</a:t>
            </a:r>
            <a:r>
              <a:rPr lang="en-US" dirty="0"/>
              <a:t> van de </a:t>
            </a:r>
            <a:r>
              <a:rPr lang="en-US" dirty="0" err="1"/>
              <a:t>gelegenheid</a:t>
            </a:r>
            <a:r>
              <a:rPr lang="en-US" dirty="0"/>
              <a:t> tot </a:t>
            </a:r>
            <a:r>
              <a:rPr lang="en-US" dirty="0" err="1"/>
              <a:t>criminaliteit</a:t>
            </a:r>
            <a:br>
              <a:rPr lang="en-US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736EF0-6AE3-9FED-2F6D-50DCC062F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centraal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de </a:t>
            </a:r>
            <a:r>
              <a:rPr lang="en-US" dirty="0" err="1"/>
              <a:t>ontwikkelingsgeschiedenis</a:t>
            </a:r>
            <a:r>
              <a:rPr lang="en-US" dirty="0"/>
              <a:t> van de (</a:t>
            </a:r>
            <a:r>
              <a:rPr lang="en-US" dirty="0" err="1"/>
              <a:t>potentiële</a:t>
            </a:r>
            <a:r>
              <a:rPr lang="en-US" dirty="0"/>
              <a:t>) </a:t>
            </a:r>
            <a:r>
              <a:rPr lang="en-US" dirty="0" err="1"/>
              <a:t>daders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wèl</a:t>
            </a:r>
            <a:r>
              <a:rPr lang="en-US" dirty="0"/>
              <a:t> </a:t>
            </a:r>
            <a:r>
              <a:rPr lang="en-US" dirty="0" err="1"/>
              <a:t>centraal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de </a:t>
            </a:r>
            <a:r>
              <a:rPr lang="en-US" dirty="0" err="1"/>
              <a:t>criminaliteit</a:t>
            </a:r>
            <a:r>
              <a:rPr lang="en-US" dirty="0"/>
              <a:t> die </a:t>
            </a:r>
            <a:r>
              <a:rPr lang="en-US" dirty="0" err="1"/>
              <a:t>gepleegd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beperken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ricgt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op:</a:t>
            </a:r>
          </a:p>
          <a:p>
            <a:pPr>
              <a:buFontTx/>
              <a:buChar char="-"/>
            </a:pPr>
            <a:r>
              <a:rPr lang="en-US" dirty="0"/>
              <a:t>(</a:t>
            </a:r>
            <a:r>
              <a:rPr lang="en-US" dirty="0" err="1"/>
              <a:t>potentiële</a:t>
            </a:r>
            <a:r>
              <a:rPr lang="en-US" dirty="0"/>
              <a:t>) </a:t>
            </a:r>
            <a:r>
              <a:rPr lang="en-US" dirty="0" err="1"/>
              <a:t>Daders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Slachtoffers</a:t>
            </a:r>
            <a:r>
              <a:rPr lang="en-US" dirty="0"/>
              <a:t>; </a:t>
            </a:r>
          </a:p>
          <a:p>
            <a:pPr>
              <a:buFontTx/>
              <a:buChar char="-"/>
            </a:pPr>
            <a:r>
              <a:rPr lang="en-US" dirty="0"/>
              <a:t>(</a:t>
            </a:r>
            <a:r>
              <a:rPr lang="en-US" dirty="0" err="1"/>
              <a:t>potentiële</a:t>
            </a:r>
            <a:r>
              <a:rPr lang="en-US" dirty="0"/>
              <a:t>) </a:t>
            </a:r>
            <a:r>
              <a:rPr lang="en-US" dirty="0" err="1"/>
              <a:t>locaties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2844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741</Words>
  <Application>Microsoft Office PowerPoint</Application>
  <PresentationFormat>Breedbeeld</PresentationFormat>
  <Paragraphs>87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H5.2: Strategieën voor criminaliteitbestrijding</vt:lpstr>
      <vt:lpstr>1. Rechtshandhaving</vt:lpstr>
      <vt:lpstr>Doelen van straffen bij rechtshandhaving</vt:lpstr>
      <vt:lpstr>Voorbeelden van maatregelen die passen binnen rechtshandhaving</vt:lpstr>
      <vt:lpstr>2. Ondersteuning en hulpverlening</vt:lpstr>
      <vt:lpstr>2. Ondersteuning en hulpverlening, vervolg</vt:lpstr>
      <vt:lpstr>Maatregelen gericht op brede groepen in de samenleving en som op specifieke gezinnen die behoefte hebben aan opvoedondersteuning; </vt:lpstr>
      <vt:lpstr>Maatregelen gericht op individuele jongeren die (nog) niet in het justitiële circuit verkeren, maar wel probleemgedrag vertonen en soms als met de politie in aanraking zijn geweest.</vt:lpstr>
      <vt:lpstr>3. Beperken van de gelegenheid tot criminaliteit </vt:lpstr>
      <vt:lpstr>Gelegenheidsbeperkende maatregelen</vt:lpstr>
      <vt:lpstr>Voorbeelden die ‘ook’ passen bij het beperken van de gelegenheid tot criminaliteit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H5.2: Strategieën voor criminaliteitbestrijding</dc:title>
  <dc:creator>Fluitsma, D.W.P.M. (Daniel)</dc:creator>
  <cp:lastModifiedBy>Fluitsma, D.W.P.M. (Daniel)</cp:lastModifiedBy>
  <cp:revision>1</cp:revision>
  <dcterms:created xsi:type="dcterms:W3CDTF">2023-03-03T09:38:30Z</dcterms:created>
  <dcterms:modified xsi:type="dcterms:W3CDTF">2023-03-03T10:15:55Z</dcterms:modified>
</cp:coreProperties>
</file>